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601200" cy="7315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16" y="5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6d8460ed7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6d8460ed7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Google Shape;1374;g4a3f342621_0_7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5" name="Google Shape;1375;g4a3f342621_0_7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" name="Google Shape;1451;g4a3f342621_0_8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2" name="Google Shape;1452;g4a3f342621_0_8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a3f3426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a3f3426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4a3f342621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4a3f342621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4a3f342621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4a3f342621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4a3f342621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4a3f342621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4a3f342621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4a3f342621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4a3f342621_0_4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4a3f342621_0_4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g4a3f342621_0_5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5" name="Google Shape;945;g4a3f342621_0_5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" name="Google Shape;1249;g4a3f342621_0_6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029" y="685800"/>
            <a:ext cx="450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0" name="Google Shape;1250;g4a3f342621_0_6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27294" y="1058951"/>
            <a:ext cx="8946600" cy="2919300"/>
          </a:xfrm>
          <a:prstGeom prst="rect">
            <a:avLst/>
          </a:prstGeom>
        </p:spPr>
        <p:txBody>
          <a:bodyPr spcFirstLastPara="1" wrap="square" lIns="107350" tIns="107350" rIns="107350" bIns="1073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27285" y="4030756"/>
            <a:ext cx="8946600" cy="11274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27285" y="1573156"/>
            <a:ext cx="8946600" cy="2792400"/>
          </a:xfrm>
          <a:prstGeom prst="rect">
            <a:avLst/>
          </a:prstGeom>
        </p:spPr>
        <p:txBody>
          <a:bodyPr spcFirstLastPara="1" wrap="square" lIns="107350" tIns="107350" rIns="107350" bIns="1073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100"/>
              <a:buNone/>
              <a:defRPr sz="1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27285" y="4483164"/>
            <a:ext cx="8946600" cy="18501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61950" algn="ctr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02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27294" y="1058951"/>
            <a:ext cx="8946600" cy="2919300"/>
          </a:xfrm>
          <a:prstGeom prst="rect">
            <a:avLst/>
          </a:prstGeom>
        </p:spPr>
        <p:txBody>
          <a:bodyPr spcFirstLastPara="1" wrap="square" lIns="96500" tIns="96500" rIns="96500" bIns="965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27285" y="4030756"/>
            <a:ext cx="8946600" cy="11274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27285" y="3058987"/>
            <a:ext cx="8946600" cy="11970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4200000" cy="48588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5074020" y="1639076"/>
            <a:ext cx="4200000" cy="48588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2385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27285" y="790187"/>
            <a:ext cx="2948400" cy="1074900"/>
          </a:xfrm>
          <a:prstGeom prst="rect">
            <a:avLst/>
          </a:prstGeom>
        </p:spPr>
        <p:txBody>
          <a:bodyPr spcFirstLastPara="1" wrap="square" lIns="96500" tIns="96500" rIns="96500" bIns="9650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27285" y="1976320"/>
            <a:ext cx="2948400" cy="45219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 rtl="0">
              <a:spcBef>
                <a:spcPts val="17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 rtl="0">
              <a:spcBef>
                <a:spcPts val="17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rtl="0">
              <a:spcBef>
                <a:spcPts val="17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 rtl="0">
              <a:spcBef>
                <a:spcPts val="1700"/>
              </a:spcBef>
              <a:spcAft>
                <a:spcPts val="17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514763" y="640213"/>
            <a:ext cx="6686100" cy="58179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800600" y="-178"/>
            <a:ext cx="48006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6500" tIns="96500" rIns="96500" bIns="96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78775" y="1753849"/>
            <a:ext cx="4247400" cy="2108100"/>
          </a:xfrm>
          <a:prstGeom prst="rect">
            <a:avLst/>
          </a:prstGeom>
        </p:spPr>
        <p:txBody>
          <a:bodyPr spcFirstLastPara="1" wrap="square" lIns="96500" tIns="96500" rIns="96500" bIns="965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78775" y="3986596"/>
            <a:ext cx="4247400" cy="17565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5186475" y="1029796"/>
            <a:ext cx="4028700" cy="52554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rtl="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27285" y="3058987"/>
            <a:ext cx="8946600" cy="11973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27285" y="6016818"/>
            <a:ext cx="6298800" cy="8604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27285" y="1573156"/>
            <a:ext cx="8946600" cy="2792700"/>
          </a:xfrm>
          <a:prstGeom prst="rect">
            <a:avLst/>
          </a:prstGeom>
        </p:spPr>
        <p:txBody>
          <a:bodyPr spcFirstLastPara="1" wrap="square" lIns="96500" tIns="96500" rIns="96500" bIns="965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27285" y="4483164"/>
            <a:ext cx="8946600" cy="1849800"/>
          </a:xfrm>
          <a:prstGeom prst="rect">
            <a:avLst/>
          </a:prstGeom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49250" algn="ctr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ctr" rtl="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ctr" rtl="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96500" tIns="96500" rIns="96500" bIns="965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4200000" cy="48588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074020" y="1639076"/>
            <a:ext cx="4200000" cy="48588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27285" y="790187"/>
            <a:ext cx="2948400" cy="1074900"/>
          </a:xfrm>
          <a:prstGeom prst="rect">
            <a:avLst/>
          </a:prstGeom>
        </p:spPr>
        <p:txBody>
          <a:bodyPr spcFirstLastPara="1" wrap="square" lIns="107350" tIns="107350" rIns="107350" bIns="1073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27285" y="1976320"/>
            <a:ext cx="2948400" cy="45219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>
              <a:spcBef>
                <a:spcPts val="190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>
              <a:spcBef>
                <a:spcPts val="190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>
              <a:spcBef>
                <a:spcPts val="190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>
              <a:spcBef>
                <a:spcPts val="1900"/>
              </a:spcBef>
              <a:spcAft>
                <a:spcPts val="190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14763" y="640213"/>
            <a:ext cx="6686100" cy="58179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800600" y="-178"/>
            <a:ext cx="48006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7350" tIns="107350" rIns="107350" bIns="1073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78775" y="1753849"/>
            <a:ext cx="4247400" cy="2108100"/>
          </a:xfrm>
          <a:prstGeom prst="rect">
            <a:avLst/>
          </a:prstGeom>
        </p:spPr>
        <p:txBody>
          <a:bodyPr spcFirstLastPara="1" wrap="square" lIns="107350" tIns="107350" rIns="107350" bIns="1073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78775" y="3986596"/>
            <a:ext cx="4247400" cy="1756500"/>
          </a:xfrm>
          <a:prstGeom prst="rect">
            <a:avLst/>
          </a:prstGeom>
        </p:spPr>
        <p:txBody>
          <a:bodyPr spcFirstLastPara="1" wrap="square" lIns="107350" tIns="107350" rIns="107350" bIns="1073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186475" y="1029796"/>
            <a:ext cx="4028700" cy="52554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/>
            </a:lvl1pPr>
            <a:lvl2pPr marL="914400" lvl="1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19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19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19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1900"/>
              </a:spcBef>
              <a:spcAft>
                <a:spcPts val="19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27285" y="6016818"/>
            <a:ext cx="6298800" cy="8607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350" tIns="107350" rIns="107350" bIns="1073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350" tIns="107350" rIns="107350" bIns="107350" anchor="t" anchorCtr="0">
            <a:noAutofit/>
          </a:bodyPr>
          <a:lstStyle>
            <a:lvl1pPr marL="457200" lvl="0" indent="-361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1pPr>
            <a:lvl2pPr marL="914400" lvl="1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7350" tIns="107350" rIns="107350" bIns="10735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27285" y="632924"/>
            <a:ext cx="8946600" cy="8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96500" rIns="96500" bIns="965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27285" y="1639076"/>
            <a:ext cx="8946600" cy="4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96500" rIns="96500" bIns="96500" anchor="t" anchorCtr="0">
            <a:noAutofit/>
          </a:bodyPr>
          <a:lstStyle>
            <a:lvl1pPr marL="457200" lvl="0" indent="-3492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1pPr>
            <a:lvl2pPr marL="914400" lvl="1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marL="1371600" lvl="2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marL="1828800" lvl="3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marL="2286000" lvl="4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marL="2743200" lvl="5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marL="3200400" lvl="6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marL="3657600" lvl="7" indent="-323850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marL="4114800" lvl="8" indent="-323850" rtl="0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896081" y="6632131"/>
            <a:ext cx="576000" cy="5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00" tIns="96500" rIns="96500" bIns="96500" anchor="ctr" anchorCtr="0">
            <a:noAutofit/>
          </a:bodyPr>
          <a:lstStyle>
            <a:lvl1pPr lvl="0" algn="r" rtl="0">
              <a:buNone/>
              <a:defRPr sz="1100">
                <a:solidFill>
                  <a:schemeClr val="dk2"/>
                </a:solidFill>
              </a:defRPr>
            </a:lvl1pPr>
            <a:lvl2pPr lvl="1" algn="r" rtl="0">
              <a:buNone/>
              <a:defRPr sz="1100">
                <a:solidFill>
                  <a:schemeClr val="dk2"/>
                </a:solidFill>
              </a:defRPr>
            </a:lvl2pPr>
            <a:lvl3pPr lvl="2" algn="r" rtl="0">
              <a:buNone/>
              <a:defRPr sz="1100">
                <a:solidFill>
                  <a:schemeClr val="dk2"/>
                </a:solidFill>
              </a:defRPr>
            </a:lvl3pPr>
            <a:lvl4pPr lvl="3" algn="r" rtl="0">
              <a:buNone/>
              <a:defRPr sz="1100">
                <a:solidFill>
                  <a:schemeClr val="dk2"/>
                </a:solidFill>
              </a:defRPr>
            </a:lvl4pPr>
            <a:lvl5pPr lvl="4" algn="r" rtl="0">
              <a:buNone/>
              <a:defRPr sz="1100">
                <a:solidFill>
                  <a:schemeClr val="dk2"/>
                </a:solidFill>
              </a:defRPr>
            </a:lvl5pPr>
            <a:lvl6pPr lvl="5" algn="r" rtl="0">
              <a:buNone/>
              <a:defRPr sz="1100">
                <a:solidFill>
                  <a:schemeClr val="dk2"/>
                </a:solidFill>
              </a:defRPr>
            </a:lvl6pPr>
            <a:lvl7pPr lvl="6" algn="r" rtl="0">
              <a:buNone/>
              <a:defRPr sz="1100">
                <a:solidFill>
                  <a:schemeClr val="dk2"/>
                </a:solidFill>
              </a:defRPr>
            </a:lvl7pPr>
            <a:lvl8pPr lvl="7" algn="r" rtl="0">
              <a:buNone/>
              <a:defRPr sz="1100">
                <a:solidFill>
                  <a:schemeClr val="dk2"/>
                </a:solidFill>
              </a:defRPr>
            </a:lvl8pPr>
            <a:lvl9pPr lvl="8" algn="r" rtl="0">
              <a:buNone/>
              <a:defRPr sz="1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10" Type="http://schemas.openxmlformats.org/officeDocument/2006/relationships/image" Target="../media/image2.png"/><Relationship Id="rId4" Type="http://schemas.openxmlformats.org/officeDocument/2006/relationships/image" Target="../media/image19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575" y="4520225"/>
            <a:ext cx="2149497" cy="214949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5"/>
          <p:cNvSpPr txBox="1"/>
          <p:nvPr/>
        </p:nvSpPr>
        <p:spPr>
          <a:xfrm>
            <a:off x="3573400" y="130975"/>
            <a:ext cx="5753100" cy="3975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DIRECTIONS</a:t>
            </a:r>
            <a:endParaRPr sz="2400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On the following slides your job is to create the design by filling in the grid. 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Each grid is 8x8, which means there are 8 rows and 8 columns.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You will click and drag the snap cube pieces to their places on the grid.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5"/>
          <p:cNvSpPr txBox="1"/>
          <p:nvPr/>
        </p:nvSpPr>
        <p:spPr>
          <a:xfrm>
            <a:off x="86900" y="3002763"/>
            <a:ext cx="3000000" cy="12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You can copy and paste this grid over the design on each slide if it helps you.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*Match the grid up to one corner of the design so that it fits.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02" name="Google Shape;10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575" y="4511225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900" y="710925"/>
            <a:ext cx="2149500" cy="216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3725" y="4520225"/>
            <a:ext cx="2149497" cy="2149497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5"/>
          <p:cNvSpPr txBox="1"/>
          <p:nvPr/>
        </p:nvSpPr>
        <p:spPr>
          <a:xfrm>
            <a:off x="290000" y="6735225"/>
            <a:ext cx="2020500" cy="3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</a:t>
            </a:r>
            <a:endParaRPr/>
          </a:p>
        </p:txBody>
      </p:sp>
      <p:sp>
        <p:nvSpPr>
          <p:cNvPr id="106" name="Google Shape;106;p25"/>
          <p:cNvSpPr txBox="1"/>
          <p:nvPr/>
        </p:nvSpPr>
        <p:spPr>
          <a:xfrm>
            <a:off x="2848225" y="6735225"/>
            <a:ext cx="2020500" cy="3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GRID</a:t>
            </a:r>
            <a:endParaRPr/>
          </a:p>
        </p:txBody>
      </p:sp>
      <p:sp>
        <p:nvSpPr>
          <p:cNvPr id="107" name="Google Shape;107;p25"/>
          <p:cNvSpPr/>
          <p:nvPr/>
        </p:nvSpPr>
        <p:spPr>
          <a:xfrm>
            <a:off x="5313350" y="4892400"/>
            <a:ext cx="4013100" cy="1842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helps me to see where the blank boxes are on the grid. It is optional.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don’t want the grid. Click on it and then press the Del key.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7" name="Google Shape;1377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8" name="Google Shape;1378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9" name="Google Shape;1379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0" name="Google Shape;1380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1" name="Google Shape;1381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2" name="Google Shape;1382;p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8275" y="955575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3" name="Google Shape;1383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4" name="Google Shape;138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5" name="Google Shape;1385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6" name="Google Shape;1386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7" name="Google Shape;1387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8" name="Google Shape;1388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9" name="Google Shape;1389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0" name="Google Shape;1390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1" name="Google Shape;139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2" name="Google Shape;1392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3" name="Google Shape;1393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4" name="Google Shape;1394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5" name="Google Shape;1395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59275" y="2715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6" name="Google Shape;1396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7" name="Google Shape;1397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943375" y="4548087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8" name="Google Shape;1398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9" name="Google Shape;1399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0" name="Google Shape;1400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1" name="Google Shape;1401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2" name="Google Shape;1402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3" name="Google Shape;1403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4" name="Google Shape;1404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5" name="Google Shape;1405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54075" y="45520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6" name="Google Shape;1406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7" name="Google Shape;1407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8" name="Google Shape;1408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9" name="Google Shape;1409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0" name="Google Shape;1410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1" name="Google Shape;1411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2" name="Google Shape;1412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3" name="Google Shape;1413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4" name="Google Shape;1414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5" name="Google Shape;1415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6" name="Google Shape;1416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7" name="Google Shape;1417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8" name="Google Shape;1418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9" name="Google Shape;1419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0" name="Google Shape;1420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1" name="Google Shape;1421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2" name="Google Shape;1422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3" name="Google Shape;1423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4" name="Google Shape;1424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5" name="Google Shape;1425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6" name="Google Shape;1426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7" name="Google Shape;1427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8" name="Google Shape;1428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9" name="Google Shape;1429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61975" y="899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0" name="Google Shape;1430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1" name="Google Shape;143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2" name="Google Shape;1432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3" name="Google Shape;143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4" name="Google Shape;1434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5" name="Google Shape;143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6" name="Google Shape;1436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7" name="Google Shape;143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8" name="Google Shape;1438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9" name="Google Shape;143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0" name="Google Shape;1440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1" name="Google Shape;1441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2" name="Google Shape;1442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3" name="Google Shape;1443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5" name="Google Shape;1445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6" name="Google Shape;1446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7" name="Google Shape;1447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8" name="Google Shape;1448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9" name="Google Shape;1449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01325" y="6365275"/>
            <a:ext cx="942050" cy="949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" name="Google Shape;145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5" name="Google Shape;1455;p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8325" y="965850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7" name="Google Shape;145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8" name="Google Shape;145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9" name="Google Shape;145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0" name="Google Shape;146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1" name="Google Shape;146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3" name="Google Shape;146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4" name="Google Shape;146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5" name="Google Shape;146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6" name="Google Shape;146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7" name="Google Shape;146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9" name="Google Shape;146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0" name="Google Shape;147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1" name="Google Shape;147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2" name="Google Shape;147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3" name="Google Shape;147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4" name="Google Shape;147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5" name="Google Shape;147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6" name="Google Shape;147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7" name="Google Shape;147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8" name="Google Shape;147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9" name="Google Shape;147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0" name="Google Shape;148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1" name="Google Shape;148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2" name="Google Shape;148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3" name="Google Shape;148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4" name="Google Shape;148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5" name="Google Shape;148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6" name="Google Shape;148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7" name="Google Shape;148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8" name="Google Shape;148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9" name="Google Shape;148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0" name="Google Shape;149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1" name="Google Shape;149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2" name="Google Shape;149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3" name="Google Shape;149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4" name="Google Shape;1494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5" name="Google Shape;1495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6" name="Google Shape;1496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7" name="Google Shape;1497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8" name="Google Shape;1498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9" name="Google Shape;1499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0" name="Google Shape;1500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1" name="Google Shape;1501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2" name="Google Shape;1502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18975" y="637315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8550" y="863250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59150" y="9061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27850" y="63731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94500" y="2715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6"/>
          <p:cNvPicPr preferRelativeResize="0"/>
          <p:nvPr/>
        </p:nvPicPr>
        <p:blipFill rotWithShape="1">
          <a:blip r:embed="rId8">
            <a:alphaModFix/>
          </a:blip>
          <a:srcRect l="416" r="416"/>
          <a:stretch/>
        </p:blipFill>
        <p:spPr>
          <a:xfrm>
            <a:off x="3181100" y="3657612"/>
            <a:ext cx="942050" cy="949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Google Shape;18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8000" y="955550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01625" y="36576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01625" y="45520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43675" y="36576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43675" y="4548112"/>
            <a:ext cx="942050" cy="949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8550" y="955575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14725" y="45315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40675" y="885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8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3172675" y="5473587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Google Shape;377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72675" y="4531525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Google Shape;387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29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34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2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8050" y="945300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29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34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29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86900" y="6334175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56925" y="18090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29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6868575" y="3610200"/>
            <a:ext cx="942050" cy="94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56925" y="1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94500" y="27511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94500" y="18537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Google Shape;460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Google Shape;461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Google Shape;462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Google Shape;463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991050" y="63341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294500" y="5461813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" name="Google Shape;491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8300" y="955575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Google Shape;503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Google Shape;504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Google Shape;50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Google Shape;506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Google Shape;507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37825" y="6365275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Google Shape;540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Google Shape;54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Google Shape;542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5" name="Google Shape;54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6" name="Google Shape;54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7" name="Google Shape;54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Google Shape;54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Google Shape;54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Google Shape;550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Google Shape;55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01325" y="54754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23775" y="271555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" name="Google Shape;56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31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2925" y="945325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31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p31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31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Google Shape;58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Google Shape;582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Google Shape;583;p31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86900" y="5334750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Google Shape;585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6" name="Google Shape;586;p31"/>
          <p:cNvPicPr preferRelativeResize="0"/>
          <p:nvPr/>
        </p:nvPicPr>
        <p:blipFill rotWithShape="1">
          <a:blip r:embed="rId6">
            <a:alphaModFix/>
          </a:blip>
          <a:srcRect l="416" r="416"/>
          <a:stretch/>
        </p:blipFill>
        <p:spPr>
          <a:xfrm>
            <a:off x="4999475" y="4534213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7" name="Google Shape;58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8" name="Google Shape;588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9" name="Google Shape;58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Google Shape;590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Google Shape;596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57425" y="45381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Google Shape;60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Google Shape;62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Google Shape;62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3" name="Google Shape;63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Google Shape;63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Google Shape;63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6" name="Google Shape;63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Google Shape;63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9" name="Google Shape;63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Google Shape;64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Google Shape;64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Google Shape;64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Google Shape;64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4" name="Google Shape;64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Google Shape;64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6" name="Google Shape;64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7" name="Google Shape;64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Google Shape;64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Google Shape;65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3" name="Google Shape;65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Google Shape;65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Google Shape;65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6" name="Google Shape;65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57425" y="9453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9" name="Google Shape;65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Google Shape;66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Google Shape;66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0" name="Google Shape;68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1" name="Google Shape;68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2" name="Google Shape;68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3" name="Google Shape;68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4" name="Google Shape;68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5" name="Google Shape;68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6" name="Google Shape;68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7" name="Google Shape;68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8" name="Google Shape;68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9" name="Google Shape;68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0" name="Google Shape;69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1" name="Google Shape;69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2" name="Google Shape;69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3" name="Google Shape;69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4" name="Google Shape;69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Google Shape;69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Google Shape;69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7" name="Google Shape;69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8" name="Google Shape;69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Google Shape;69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Google Shape;70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Google Shape;70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5" name="Google Shape;70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6" name="Google Shape;70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9" name="Google Shape;70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Google Shape;71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Google Shape;71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" name="Google Shape;71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5" name="Google Shape;71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6" name="Google Shape;71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" name="Google Shape;71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8" name="Google Shape;71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9" name="Google Shape;71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0" name="Google Shape;72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Google Shape;72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Google Shape;72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8" name="Google Shape;72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9" name="Google Shape;72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0" name="Google Shape;73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1" name="Google Shape;73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2" name="Google Shape;73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Google Shape;73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Google Shape;73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Google Shape;73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0" name="Google Shape;74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1" name="Google Shape;74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2" name="Google Shape;74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Google Shape;74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Google Shape;74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6" name="Google Shape;74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7" name="Google Shape;74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8" name="Google Shape;74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9" name="Google Shape;74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0" name="Google Shape;75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1" name="Google Shape;75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Google Shape;75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Google Shape;75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Google Shape;75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Google Shape;75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" name="Google Shape;76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1" name="Google Shape;76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Google Shape;76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Google Shape;77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Google Shape;77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Google Shape;77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1" name="Google Shape;78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Google Shape;78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5" name="Google Shape;78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6" name="Google Shape;78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0" name="Google Shape;79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2" name="Google Shape;79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3" name="Google Shape;79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4" name="Google Shape;79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5" name="Google Shape;79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6" name="Google Shape;79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7" name="Google Shape;79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Google Shape;79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9" name="Google Shape;79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0" name="Google Shape;80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1" name="Google Shape;80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5" name="Google Shape;80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6" name="Google Shape;80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7" name="Google Shape;80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8" name="Google Shape;80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9" name="Google Shape;80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0" name="Google Shape;81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1" name="Google Shape;81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2" name="Google Shape;81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3" name="Google Shape;81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Google Shape;81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5" name="Google Shape;81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6" name="Google Shape;81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7" name="Google Shape;81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8" name="Google Shape;81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" name="Google Shape;81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0" name="Google Shape;82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1" name="Google Shape;82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2" name="Google Shape;82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3" name="Google Shape;82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4" name="Google Shape;82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5" name="Google Shape;82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6" name="Google Shape;82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7" name="Google Shape;82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8" name="Google Shape;82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9" name="Google Shape;82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6" name="Google Shape;83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7" name="Google Shape;83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0" name="Google Shape;84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1" name="Google Shape;84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2" name="Google Shape;84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3" name="Google Shape;84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4" name="Google Shape;84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5" name="Google Shape;84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6" name="Google Shape;84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7" name="Google Shape;84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8" name="Google Shape;84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9" name="Google Shape;84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0" name="Google Shape;85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1" name="Google Shape;85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2" name="Google Shape;85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3" name="Google Shape;85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4" name="Google Shape;85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Google Shape;85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6" name="Google Shape;85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Google Shape;85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8" name="Google Shape;85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9" name="Google Shape;85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0" name="Google Shape;86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1" name="Google Shape;86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2" name="Google Shape;86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3" name="Google Shape;86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4" name="Google Shape;86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5" name="Google Shape;86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6" name="Google Shape;86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7" name="Google Shape;86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8" name="Google Shape;86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9" name="Google Shape;86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0" name="Google Shape;87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1" name="Google Shape;87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2" name="Google Shape;87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3" name="Google Shape;87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" name="Google Shape;87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5" name="Google Shape;87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6" name="Google Shape;87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7" name="Google Shape;87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8" name="Google Shape;87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9" name="Google Shape;87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0" name="Google Shape;88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1" name="Google Shape;88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2" name="Google Shape;88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3" name="Google Shape;88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4" name="Google Shape;88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5" name="Google Shape;88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6" name="Google Shape;88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7" name="Google Shape;88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8" name="Google Shape;88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9" name="Google Shape;88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0" name="Google Shape;89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Google Shape;89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2" name="Google Shape;89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3" name="Google Shape;89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4" name="Google Shape;89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5" name="Google Shape;89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7" name="Google Shape;89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8" name="Google Shape;89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9" name="Google Shape;89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0" name="Google Shape;90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1" name="Google Shape;90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2" name="Google Shape;90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7" name="Google Shape;90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8" name="Google Shape;90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9" name="Google Shape;90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0" name="Google Shape;91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1" name="Google Shape;91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2" name="Google Shape;91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3" name="Google Shape;91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4" name="Google Shape;91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5" name="Google Shape;91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6" name="Google Shape;91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7" name="Google Shape;91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8" name="Google Shape;91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9" name="Google Shape;91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0" name="Google Shape;92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" name="Google Shape;92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2" name="Google Shape;92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4" name="Google Shape;92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5" name="Google Shape;92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6" name="Google Shape;92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7" name="Google Shape;92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8" name="Google Shape;92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9" name="Google Shape;92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0" name="Google Shape;93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1" name="Google Shape;93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2" name="Google Shape;93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3" name="Google Shape;93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4" name="Google Shape;934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5" name="Google Shape;935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6" name="Google Shape;93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7" name="Google Shape;937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8" name="Google Shape;938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9" name="Google Shape;939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0" name="Google Shape;940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1" name="Google Shape;941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2" name="Google Shape;942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7" name="Google Shape;94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8" name="Google Shape;948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9" name="Google Shape;94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0" name="Google Shape;950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1" name="Google Shape;951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2" name="Google Shape;952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900" y="532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3" name="Google Shape;953;p3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38575" y="945300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4" name="Google Shape;95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5" name="Google Shape;955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6" name="Google Shape;956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7" name="Google Shape;957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8" name="Google Shape;958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9" name="Google Shape;959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900" y="532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0" name="Google Shape;96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1" name="Google Shape;961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2" name="Google Shape;962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3" name="Google Shape;963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4" name="Google Shape;964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5" name="Google Shape;965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900" y="532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6" name="Google Shape;96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7" name="Google Shape;967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43825" y="36576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8" name="Google Shape;968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9" name="Google Shape;969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003150" y="94531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70" name="Google Shape;970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1" name="Google Shape;971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945200" y="544153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2" name="Google Shape;97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3" name="Google Shape;973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4" name="Google Shape;97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5" name="Google Shape;975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6" name="Google Shape;97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7" name="Google Shape;977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8" name="Google Shape;97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9" name="Google Shape;97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0" name="Google Shape;98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1" name="Google Shape;98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" name="Google Shape;98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3" name="Google Shape;98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4" name="Google Shape;98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5" name="Google Shape;98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6" name="Google Shape;98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7" name="Google Shape;98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8" name="Google Shape;98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9" name="Google Shape;98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0" name="Google Shape;99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1" name="Google Shape;99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2" name="Google Shape;99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3" name="Google Shape;99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4" name="Google Shape;99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5" name="Google Shape;99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6" name="Google Shape;99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7" name="Google Shape;99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8" name="Google Shape;99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9" name="Google Shape;99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0" name="Google Shape;100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1" name="Google Shape;100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2" name="Google Shape;100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3" name="Google Shape;100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4" name="Google Shape;100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5" name="Google Shape;100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6" name="Google Shape;100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7" name="Google Shape;100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8" name="Google Shape;100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9" name="Google Shape;100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0" name="Google Shape;101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1" name="Google Shape;101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2" name="Google Shape;101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3" name="Google Shape;101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4" name="Google Shape;101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5" name="Google Shape;101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6" name="Google Shape;101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7" name="Google Shape;101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8" name="Google Shape;101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9" name="Google Shape;101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0" name="Google Shape;102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1" name="Google Shape;102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2" name="Google Shape;102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3" name="Google Shape;102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" name="Google Shape;102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Google Shape;102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Google Shape;102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Google Shape;102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Google Shape;102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Google Shape;102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Google Shape;103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1" name="Google Shape;103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Google Shape;103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Google Shape;103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4" name="Google Shape;103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5" name="Google Shape;103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85875" y="2715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6" name="Google Shape;1036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7" name="Google Shape;1037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Google Shape;1038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9" name="Google Shape;103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Google Shape;1040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1" name="Google Shape;104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2" name="Google Shape;1042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3" name="Google Shape;1043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85875" y="88567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4" name="Google Shape;1044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5" name="Google Shape;1045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6" name="Google Shape;1046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7" name="Google Shape;1047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8" name="Google Shape;1048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9" name="Google Shape;1049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0" name="Google Shape;1050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1" name="Google Shape;1051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94500" y="44994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2" name="Google Shape;105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3" name="Google Shape;1053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4" name="Google Shape;1054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5" name="Google Shape;1055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6" name="Google Shape;1056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7" name="Google Shape;1057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900" y="532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8" name="Google Shape;105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9" name="Google Shape;1059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0" name="Google Shape;1060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1" name="Google Shape;1061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2" name="Google Shape;1062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3" name="Google Shape;1063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900" y="532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4" name="Google Shape;106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5" name="Google Shape;1065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6" name="Google Shape;1066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7" name="Google Shape;1067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8" name="Google Shape;1068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9" name="Google Shape;1069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900" y="532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0" name="Google Shape;107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1" name="Google Shape;107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2" name="Google Shape;1072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3" name="Google Shape;107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4" name="Google Shape;1074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5" name="Google Shape;107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6" name="Google Shape;1076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7" name="Google Shape;107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8" name="Google Shape;1078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9" name="Google Shape;107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0" name="Google Shape;1080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1" name="Google Shape;108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2" name="Google Shape;108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3" name="Google Shape;108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4" name="Google Shape;108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5" name="Google Shape;108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6" name="Google Shape;108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7" name="Google Shape;108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8" name="Google Shape;108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9" name="Google Shape;108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0" name="Google Shape;109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1" name="Google Shape;109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2" name="Google Shape;109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3" name="Google Shape;109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4" name="Google Shape;109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5" name="Google Shape;109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6" name="Google Shape;109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7" name="Google Shape;109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8" name="Google Shape;109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9" name="Google Shape;109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0" name="Google Shape;110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1" name="Google Shape;110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2" name="Google Shape;110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3" name="Google Shape;110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4" name="Google Shape;110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5" name="Google Shape;110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6" name="Google Shape;110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7" name="Google Shape;110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8" name="Google Shape;110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9" name="Google Shape;110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0" name="Google Shape;111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1" name="Google Shape;111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2" name="Google Shape;111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3" name="Google Shape;111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4" name="Google Shape;111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5" name="Google Shape;111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6" name="Google Shape;111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7" name="Google Shape;111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8" name="Google Shape;111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9" name="Google Shape;111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0" name="Google Shape;112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1" name="Google Shape;112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2" name="Google Shape;112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3" name="Google Shape;112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4" name="Google Shape;112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5" name="Google Shape;112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" name="Google Shape;112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" name="Google Shape;112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8" name="Google Shape;112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9" name="Google Shape;112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0" name="Google Shape;113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1" name="Google Shape;113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2" name="Google Shape;113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3" name="Google Shape;113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4" name="Google Shape;113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5" name="Google Shape;113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6" name="Google Shape;1136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7" name="Google Shape;1137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8" name="Google Shape;1138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9" name="Google Shape;113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0" name="Google Shape;1140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1" name="Google Shape;1141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2" name="Google Shape;1142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3" name="Google Shape;1143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4" name="Google Shape;1144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5" name="Google Shape;1145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6" name="Google Shape;1146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7" name="Google Shape;1147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8" name="Google Shape;1148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9" name="Google Shape;1149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0" name="Google Shape;115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1" name="Google Shape;1151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2" name="Google Shape;1152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3" name="Google Shape;1153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4" name="Google Shape;1154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5" name="Google Shape;1155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900" y="532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6" name="Google Shape;115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7" name="Google Shape;1157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8" name="Google Shape;1158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9" name="Google Shape;1159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0" name="Google Shape;1160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1" name="Google Shape;1161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900" y="532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2" name="Google Shape;116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3" name="Google Shape;1163;p3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4" name="Google Shape;1164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5" name="Google Shape;1165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6" name="Google Shape;1166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7" name="Google Shape;1167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6900" y="532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8" name="Google Shape;116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9" name="Google Shape;116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0" name="Google Shape;1170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1" name="Google Shape;117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2" name="Google Shape;1172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3" name="Google Shape;117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4" name="Google Shape;1174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5" name="Google Shape;117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6" name="Google Shape;1176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7" name="Google Shape;117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8" name="Google Shape;1178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9" name="Google Shape;117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0" name="Google Shape;118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1" name="Google Shape;118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2" name="Google Shape;118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3" name="Google Shape;118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4" name="Google Shape;118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5" name="Google Shape;118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6" name="Google Shape;118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7" name="Google Shape;118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8" name="Google Shape;118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9" name="Google Shape;118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0" name="Google Shape;119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1" name="Google Shape;119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2" name="Google Shape;119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3" name="Google Shape;119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4" name="Google Shape;119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5" name="Google Shape;119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6" name="Google Shape;119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7" name="Google Shape;119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8" name="Google Shape;119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9" name="Google Shape;119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0" name="Google Shape;120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1" name="Google Shape;120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2" name="Google Shape;120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3" name="Google Shape;120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4" name="Google Shape;120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5" name="Google Shape;120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6" name="Google Shape;120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7" name="Google Shape;120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8" name="Google Shape;120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9" name="Google Shape;120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0" name="Google Shape;121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1" name="Google Shape;121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2" name="Google Shape;121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3" name="Google Shape;121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4" name="Google Shape;121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5" name="Google Shape;121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6" name="Google Shape;121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7" name="Google Shape;121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8" name="Google Shape;121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9" name="Google Shape;121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0" name="Google Shape;122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1" name="Google Shape;122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2" name="Google Shape;122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3" name="Google Shape;122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4" name="Google Shape;1224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5" name="Google Shape;1225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6" name="Google Shape;1226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7" name="Google Shape;1227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8" name="Google Shape;1228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9" name="Google Shape;1229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0" name="Google Shape;1230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1" name="Google Shape;1231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2" name="Google Shape;1232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3" name="Google Shape;1233;p3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4" name="Google Shape;1234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5" name="Google Shape;1235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6" name="Google Shape;1236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7" name="Google Shape;1237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8" name="Google Shape;1238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9" name="Google Shape;123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0" name="Google Shape;1240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1" name="Google Shape;1241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2" name="Google Shape;1242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3" name="Google Shape;1243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4" name="Google Shape;1244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5" name="Google Shape;1245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6" name="Google Shape;1246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7" name="Google Shape;1247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90700" y="5338688"/>
            <a:ext cx="942050" cy="94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2" name="Google Shape;1252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3" name="Google Shape;1253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4" name="Google Shape;1254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5" name="Google Shape;1255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6" name="Google Shape;1256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8050" y="945325"/>
            <a:ext cx="1623250" cy="16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7" name="Google Shape;1257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8" name="Google Shape;125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9" name="Google Shape;1259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0" name="Google Shape;1260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1" name="Google Shape;1261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2" name="Google Shape;1262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3" name="Google Shape;1263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4" name="Google Shape;1264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5" name="Google Shape;1265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6" name="Google Shape;126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7" name="Google Shape;1267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8" name="Google Shape;1268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9" name="Google Shape;1269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0" name="Google Shape;127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1" name="Google Shape;1271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2" name="Google Shape;1272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3" name="Google Shape;1273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4" name="Google Shape;1274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5" name="Google Shape;1275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6" name="Google Shape;1276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7" name="Google Shape;1277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8" name="Google Shape;127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9" name="Google Shape;1279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6900" y="434320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0" name="Google Shape;1280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1" name="Google Shape;1281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2" name="Google Shape;1282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3" name="Google Shape;1283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98475" y="885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4" name="Google Shape;1284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5" name="Google Shape;1285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6" name="Google Shape;128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7" name="Google Shape;1287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8" name="Google Shape;128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9" name="Google Shape;1289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0" name="Google Shape;129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1" name="Google Shape;1291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2" name="Google Shape;1292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3" name="Google Shape;1293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4" name="Google Shape;1294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5" name="Google Shape;1295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6" name="Google Shape;129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7" name="Google Shape;1297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8" name="Google Shape;129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9" name="Google Shape;1299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0" name="Google Shape;130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1" name="Google Shape;1301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2" name="Google Shape;1302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3" name="Google Shape;1303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4" name="Google Shape;1304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5" name="Google Shape;1305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6" name="Google Shape;130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7" name="Google Shape;1307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8" name="Google Shape;130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9" name="Google Shape;1309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0" name="Google Shape;131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1" name="Google Shape;1311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2" name="Google Shape;1312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3" name="Google Shape;1313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4" name="Google Shape;1314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5" name="Google Shape;1315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6" name="Google Shape;131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7" name="Google Shape;1317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8" name="Google Shape;131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9" name="Google Shape;1319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0" name="Google Shape;132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1" name="Google Shape;1321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2" name="Google Shape;1322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3" name="Google Shape;1323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4" name="Google Shape;1324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5" name="Google Shape;1325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6" name="Google Shape;1326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7" name="Google Shape;1327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8" name="Google Shape;1328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9" name="Google Shape;1329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9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0" name="Google Shape;1330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90700" y="33516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" name="Google Shape;1331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98475" y="2715550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2" name="Google Shape;1332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54075" y="5484125"/>
            <a:ext cx="942050" cy="94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3" name="Google Shape;1333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4" name="Google Shape;1334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5" name="Google Shape;1335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6" name="Google Shape;1336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7" name="Google Shape;1337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8" name="Google Shape;1338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9" name="Google Shape;1339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0" name="Google Shape;1340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1" name="Google Shape;1341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2" name="Google Shape;1342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3" name="Google Shape;1343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4" name="Google Shape;1344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5" name="Google Shape;1345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6" name="Google Shape;1346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7" name="Google Shape;1347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8" name="Google Shape;1348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9" name="Google Shape;1349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0" name="Google Shape;1350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1" name="Google Shape;1351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2" name="Google Shape;1352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3" name="Google Shape;1353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4" name="Google Shape;1354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5" name="Google Shape;1355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6" name="Google Shape;1356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7" name="Google Shape;1357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8" name="Google Shape;1358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9" name="Google Shape;1359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0" name="Google Shape;1360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1" name="Google Shape;1361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2" name="Google Shape;1362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3" name="Google Shape;1363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4" name="Google Shape;1364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5" name="Google Shape;1365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6" name="Google Shape;1366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7" name="Google Shape;1367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8" name="Google Shape;1368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9" name="Google Shape;1369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0" name="Google Shape;1370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1" name="Google Shape;1371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1190700" y="4339262"/>
            <a:ext cx="942050" cy="949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2" name="Google Shape;1372;p33"/>
          <p:cNvPicPr preferRelativeResize="0"/>
          <p:nvPr/>
        </p:nvPicPr>
        <p:blipFill rotWithShape="1">
          <a:blip r:embed="rId7">
            <a:alphaModFix/>
          </a:blip>
          <a:srcRect l="416" r="416"/>
          <a:stretch/>
        </p:blipFill>
        <p:spPr>
          <a:xfrm>
            <a:off x="2294500" y="4534187"/>
            <a:ext cx="942050" cy="949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Custom</PresentationFormat>
  <Paragraphs>13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Simple Light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Belcher</dc:creator>
  <cp:lastModifiedBy>Kristy Belcher</cp:lastModifiedBy>
  <cp:revision>1</cp:revision>
  <dcterms:modified xsi:type="dcterms:W3CDTF">2020-11-12T03:49:12Z</dcterms:modified>
</cp:coreProperties>
</file>